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5" r:id="rId2"/>
    <p:sldId id="257" r:id="rId3"/>
    <p:sldId id="264" r:id="rId4"/>
    <p:sldId id="272" r:id="rId5"/>
    <p:sldId id="265" r:id="rId6"/>
    <p:sldId id="261" r:id="rId7"/>
    <p:sldId id="266" r:id="rId8"/>
    <p:sldId id="270" r:id="rId9"/>
    <p:sldId id="267" r:id="rId10"/>
    <p:sldId id="271" r:id="rId11"/>
    <p:sldId id="268" r:id="rId12"/>
    <p:sldId id="263" r:id="rId13"/>
    <p:sldId id="269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355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4747" userDrawn="1">
          <p15:clr>
            <a:srgbClr val="A4A3A4"/>
          </p15:clr>
        </p15:guide>
        <p15:guide id="8" pos="29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CC63D"/>
    <a:srgbClr val="FF5959"/>
    <a:srgbClr val="F09819"/>
    <a:srgbClr val="FF6699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9"/>
    <p:restoredTop sz="94685"/>
  </p:normalViewPr>
  <p:slideViewPr>
    <p:cSldViewPr snapToGrid="0" snapToObjects="1" showGuides="1">
      <p:cViewPr>
        <p:scale>
          <a:sx n="67" d="100"/>
          <a:sy n="67" d="100"/>
        </p:scale>
        <p:origin x="376" y="656"/>
      </p:cViewPr>
      <p:guideLst>
        <p:guide pos="7355"/>
        <p:guide orient="horz" pos="2183"/>
        <p:guide pos="3840"/>
        <p:guide pos="4747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2B5A2-C176-4D33-88EC-09B032B14046}" type="datetimeFigureOut">
              <a:rPr lang="ko-KR" altLang="en-US" smtClean="0"/>
              <a:pPr/>
              <a:t>2017. 6. 22.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5C3D0-1270-461D-AAFE-D2471A689C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0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5C3D0-1270-461D-AAFE-D2471A689C4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27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5C3D0-1270-461D-AAFE-D2471A689C4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2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5C3D0-1270-461D-AAFE-D2471A689C4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0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5C3D0-1270-461D-AAFE-D2471A689C4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2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5C3D0-1270-461D-AAFE-D2471A689C4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960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5C3D0-1270-461D-AAFE-D2471A689C4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86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5C3D0-1270-461D-AAFE-D2471A689C4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7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5C3D0-1270-461D-AAFE-D2471A689C4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356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6778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229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46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315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89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157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450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226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01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01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80909-E30C-014C-BA79-2B4B00ECDC1C}" type="datetimeFigureOut">
              <a:rPr kumimoji="1" lang="ko-KR" altLang="en-US" smtClean="0"/>
              <a:pPr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8ADD5-C170-2F40-849A-CA10C1634E4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883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485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7" y="2496128"/>
            <a:ext cx="3549650" cy="2940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25" y="2508828"/>
            <a:ext cx="2622550" cy="2914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07" y="2524870"/>
            <a:ext cx="2628900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5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7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3" y="1965036"/>
            <a:ext cx="2070100" cy="4210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81" y="1965036"/>
            <a:ext cx="2070100" cy="4210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19" y="1965036"/>
            <a:ext cx="2070100" cy="421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157" y="1965036"/>
            <a:ext cx="2070100" cy="4210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82"/>
            <a:ext cx="12192000" cy="15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82"/>
            <a:ext cx="12192000" cy="1535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90" y="2247901"/>
            <a:ext cx="2921000" cy="2362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60" y="2247901"/>
            <a:ext cx="2927350" cy="3917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679" y="2247901"/>
            <a:ext cx="2927350" cy="2806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452" y="5151309"/>
            <a:ext cx="1121338" cy="1121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40" y="5439937"/>
            <a:ext cx="3141520" cy="9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5" y="-19596"/>
            <a:ext cx="12233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422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41" y="4855316"/>
            <a:ext cx="4660900" cy="11049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4415" y="2005631"/>
            <a:ext cx="9567285" cy="1427285"/>
            <a:chOff x="1494415" y="2005631"/>
            <a:chExt cx="9567285" cy="142728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415" y="2010516"/>
              <a:ext cx="4013200" cy="14224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05631"/>
              <a:ext cx="4965700" cy="13081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15" y="3500384"/>
            <a:ext cx="3130550" cy="1231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95891"/>
            <a:ext cx="375285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46" y="2695180"/>
            <a:ext cx="9628909" cy="23148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0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82"/>
            <a:ext cx="12192000" cy="154859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93" y="2631152"/>
            <a:ext cx="1726045" cy="25342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183" y="2631152"/>
            <a:ext cx="1726045" cy="25342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85" y="2631152"/>
            <a:ext cx="1714500" cy="25342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95" y="2631152"/>
            <a:ext cx="1726045" cy="25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</TotalTime>
  <Words>8</Words>
  <Application>Microsoft Macintosh PowerPoint</Application>
  <PresentationFormat>와이드스크린</PresentationFormat>
  <Paragraphs>8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75</cp:revision>
  <dcterms:created xsi:type="dcterms:W3CDTF">2017-06-06T14:35:52Z</dcterms:created>
  <dcterms:modified xsi:type="dcterms:W3CDTF">2017-06-22T02:39:17Z</dcterms:modified>
</cp:coreProperties>
</file>